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8" r:id="rId5"/>
    <p:sldId id="259" r:id="rId6"/>
    <p:sldId id="260" r:id="rId7"/>
    <p:sldId id="261" r:id="rId8"/>
    <p:sldId id="266" r:id="rId9"/>
    <p:sldId id="262" r:id="rId10"/>
    <p:sldId id="263" r:id="rId11"/>
    <p:sldId id="264" r:id="rId12"/>
    <p:sldId id="265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2" y="7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C95E6-9728-92C6-9AF7-99A668B30C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4C0448-1EA0-145B-D490-ED29FFBEB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19C22F-753E-797C-7451-A7D3FBB23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ABCD6-B270-4580-E642-2A0F3EF8B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A55C00-C7A9-55A4-730F-2A745B5B8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94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CEB81-D4CE-824E-7254-93E3792652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9286AB-0A33-F268-F900-C125AF716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B733A4-EF75-96E9-CF92-A3F3DC1CF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40BB1-9A94-7C66-A286-6E487C65A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F35C0-8C41-143F-763F-2FCE7D622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925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591F27-7F00-DD11-D964-2702549FDD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29069-B1BE-9412-323D-31E656E4BE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20492E-C7DD-A4B2-3C60-F0442BD1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A8E6E-8EA5-E249-2EF4-6C424B2C2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6E0D8-9339-E168-3A69-223E79284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79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9F78B-DD51-A86E-2F9A-B7890E31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B9B66-E8E5-5ACB-EF03-F234A4B46D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1920B2-2539-BEA8-2325-5DC4EE0A7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03C7EB-1F4C-346D-B77E-C3A02F8EC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F41F1-4D5C-E9A5-1C8F-A3361DAD7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26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C9742-8FB7-B8D7-6ADA-3E3DCE1D8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AC36C-5DD9-F117-1D29-EC1A0CA345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47D708-26DE-AE66-1387-781805BD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4BA077-79A2-F6E0-A9EA-D3017D8ED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8867C-C5FE-8BA7-6959-C24EE4266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89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B978D-09AA-B0E1-492A-9A6DCB302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EA227-EFEA-1AB9-5C98-3ACA5A0563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562E42-65F1-ACAE-1B2A-993EA2E11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B45A62-4511-86FF-8A1E-60640EA10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63455-FBB8-2769-A535-5785C9DB4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87882E-46DE-E3FA-5BCE-140C69A59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31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DCBDA-0028-030F-531A-B4C6161E8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D51BA9-6352-A652-EE1B-44932BD18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5C3ED8-9AA6-0BDB-43C4-7940FB726E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3F2499-5C4C-4F51-FC68-5C1D9DACEB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1FE29A-5697-DD9A-26DB-CAAEE2EB20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F2D128-FD94-76A6-3C0A-8BB9D6D5D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4230F8-368F-608A-8925-76BA50E53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BF1F5F-CE67-02C9-B2F3-DC3AA7CF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663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FB21F-766C-E91A-B92C-55DF76ED2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C498EC-03D2-B861-AEE9-353CC048C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AE1C6B-56EE-07F8-43C8-53FA7F0C6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2ACF2B-BD06-D682-CB58-54550FBF3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034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1B8FD7-EA9C-528C-8375-2649FE8CE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3C04B6-0CB8-80BC-21BB-E0331B48B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ACB561-A317-07E7-DC24-CEFAF02B8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002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44CFE-3B18-31C3-324B-BADE13E51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14137-EAE8-0C94-19A7-32F3D9594A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5D150E-3999-D014-FABC-48410FBBF2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D1567-896F-A50E-0DC3-51021F4C0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AB7FD-273D-0E23-B72F-3B930562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580579-98A4-5314-F885-7A8DFA6A4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2D2F9-C043-3016-0EC8-7D9401D0A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3DB8A9-4A1B-F8D1-28FB-18678C1869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315316-59F4-DCEF-D95B-9AF2DC667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206F5-F1F2-AE17-FEC6-DAFE2F76E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34775E-69A4-2A83-695C-6C9A2147B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5441D2-7CAD-52BF-BA2A-CC28FE250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524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FF5AA6-48A9-AF57-F5CC-8540C916C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957542-F7DD-4163-59A0-38EC9BB43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B1D3F-E9BC-311C-8EB6-2B5CFE6F98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98023C-5344-46BF-B9AC-CFFF2F3A55EA}" type="datetimeFigureOut">
              <a:rPr lang="en-US" smtClean="0"/>
              <a:t>11/23/2025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50CD7-346E-B601-3A3D-6931BBEE15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E1563-BA53-DB67-B1EA-35452A1CE3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1B580F-BCDB-4037-B453-066C95A4C5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2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 descr="5+ Hundred Doctor No Need Royalty-Free Images, Stock Photos &amp; Pictures |  Shutterstock">
            <a:extLst>
              <a:ext uri="{FF2B5EF4-FFF2-40B4-BE49-F238E27FC236}">
                <a16:creationId xmlns:a16="http://schemas.microsoft.com/office/drawing/2014/main" id="{B9805528-7061-DB4E-F414-487BBD40D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46"/>
          <a:stretch>
            <a:fillRect/>
          </a:stretch>
        </p:blipFill>
        <p:spPr bwMode="auto">
          <a:xfrm>
            <a:off x="20" y="1282"/>
            <a:ext cx="12191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5675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54FCE6-C1E6-6972-7F33-69E5C9E66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Golden Money Bag Overflowing With Cash Symbolizing Wealth And Prosperity,  Golden Money Bag, Dollar, Financial Success PNG Transparent Image and  Clipart for Free Download">
            <a:extLst>
              <a:ext uri="{FF2B5EF4-FFF2-40B4-BE49-F238E27FC236}">
                <a16:creationId xmlns:a16="http://schemas.microsoft.com/office/drawing/2014/main" id="{65528C11-CBB0-424C-0B3C-2FA69084AC3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 descr="A money bag and stacks of money&#10;&#10;AI-generated content may be incorrect.">
            <a:extLst>
              <a:ext uri="{FF2B5EF4-FFF2-40B4-BE49-F238E27FC236}">
                <a16:creationId xmlns:a16="http://schemas.microsoft.com/office/drawing/2014/main" id="{A003C61F-3F23-433B-4EE8-7A2D0B946B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301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6BFFC0-571B-041B-7C42-1FAEC42E7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Marketing Trends for 2022 - INCAE">
            <a:extLst>
              <a:ext uri="{FF2B5EF4-FFF2-40B4-BE49-F238E27FC236}">
                <a16:creationId xmlns:a16="http://schemas.microsoft.com/office/drawing/2014/main" id="{95744F31-DAB8-7E8A-A858-8E4AB7533E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5464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Life? It's About Time! | ThePreachersWord">
            <a:extLst>
              <a:ext uri="{FF2B5EF4-FFF2-40B4-BE49-F238E27FC236}">
                <a16:creationId xmlns:a16="http://schemas.microsoft.com/office/drawing/2014/main" id="{7332E8A4-5C29-9AB6-B9D8-F673354158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81955" y="643466"/>
            <a:ext cx="7428089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3258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86" name="Rectangle 7185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3FD5C2-A464-5B2B-73BC-94CB3CD4B596}"/>
              </a:ext>
            </a:extLst>
          </p:cNvPr>
          <p:cNvSpPr txBox="1"/>
          <p:nvPr/>
        </p:nvSpPr>
        <p:spPr>
          <a:xfrm>
            <a:off x="9267909" y="2023110"/>
            <a:ext cx="2469624" cy="2846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Multumim</a:t>
            </a:r>
            <a:endParaRPr lang="en-US" sz="3700" dirty="0">
              <a:latin typeface="+mj-lt"/>
              <a:ea typeface="+mj-ea"/>
              <a:cs typeface="+mj-cs"/>
            </a:endParaRP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+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Intrebari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188" name="Rectangle 7187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90" name="Rectangle 7189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170" name="Picture 2" descr="5 THINGS WE CAN LEARN FROM THE SPARTANS">
            <a:extLst>
              <a:ext uri="{FF2B5EF4-FFF2-40B4-BE49-F238E27FC236}">
                <a16:creationId xmlns:a16="http://schemas.microsoft.com/office/drawing/2014/main" id="{342F5A00-BA1E-2546-3ACA-B3BE8DA8C1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5238" y="1093580"/>
            <a:ext cx="7608304" cy="47417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92" name="Rectangle 7191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267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8F9DF-F562-9FF0-FE06-23DE703F4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A7875AB-4817-236F-CEEA-57C09F23DF87}"/>
              </a:ext>
            </a:extLst>
          </p:cNvPr>
          <p:cNvSpPr txBox="1"/>
          <p:nvPr/>
        </p:nvSpPr>
        <p:spPr>
          <a:xfrm>
            <a:off x="4976943" y="2767280"/>
            <a:ext cx="280878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latin typeface="Arial" panose="020B0604020202020204" pitchFamily="34" charset="0"/>
                <a:cs typeface="Arial" panose="020B0604020202020204" pitchFamily="34" charset="0"/>
              </a:rPr>
              <a:t>70</a:t>
            </a:r>
            <a:r>
              <a:rPr lang="en-US" sz="8000" dirty="0"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10940834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F4568-BF99-30B6-B404-581FFEDA9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36B08E9-418A-BB10-3B02-8D59F7FC4E9D}"/>
              </a:ext>
            </a:extLst>
          </p:cNvPr>
          <p:cNvSpPr txBox="1"/>
          <p:nvPr/>
        </p:nvSpPr>
        <p:spPr>
          <a:xfrm>
            <a:off x="4463181" y="2459504"/>
            <a:ext cx="326563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0" dirty="0">
                <a:latin typeface="Arial" panose="020B0604020202020204" pitchFamily="34" charset="0"/>
                <a:cs typeface="Arial" panose="020B0604020202020204" pitchFamily="34" charset="0"/>
              </a:rPr>
              <a:t>53%</a:t>
            </a:r>
          </a:p>
        </p:txBody>
      </p:sp>
    </p:spTree>
    <p:extLst>
      <p:ext uri="{BB962C8B-B14F-4D97-AF65-F5344CB8AC3E}">
        <p14:creationId xmlns:p14="http://schemas.microsoft.com/office/powerpoint/2010/main" val="3748776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kin Anatomy 101 - The Dermatology Specialists">
            <a:extLst>
              <a:ext uri="{FF2B5EF4-FFF2-40B4-BE49-F238E27FC236}">
                <a16:creationId xmlns:a16="http://schemas.microsoft.com/office/drawing/2014/main" id="{0BAA8BCE-BACB-2A4A-D365-2644A0B19E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381000"/>
            <a:ext cx="9144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32973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7AED271-A19A-DABA-2968-8A0AA3282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01B3CC-B49F-4CE0-B198-228D1D428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close-up of a black circle on a skin&#10;&#10;AI-generated content may be incorrect.">
            <a:extLst>
              <a:ext uri="{FF2B5EF4-FFF2-40B4-BE49-F238E27FC236}">
                <a16:creationId xmlns:a16="http://schemas.microsoft.com/office/drawing/2014/main" id="{0C618B70-7C1F-FFC6-6C8F-C29A15BE4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37" r="20459" b="2"/>
          <a:stretch>
            <a:fillRect/>
          </a:stretch>
        </p:blipFill>
        <p:spPr>
          <a:xfrm>
            <a:off x="321733" y="252389"/>
            <a:ext cx="4276956" cy="5743616"/>
          </a:xfrm>
          <a:prstGeom prst="rect">
            <a:avLst/>
          </a:prstGeom>
        </p:spPr>
      </p:pic>
      <p:pic>
        <p:nvPicPr>
          <p:cNvPr id="8" name="Picture 7" descr="A black circle on a pink surface&#10;&#10;AI-generated content may be incorrect.">
            <a:extLst>
              <a:ext uri="{FF2B5EF4-FFF2-40B4-BE49-F238E27FC236}">
                <a16:creationId xmlns:a16="http://schemas.microsoft.com/office/drawing/2014/main" id="{BF151DE7-3999-CA86-3DBB-EDF70558EA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7" r="559" b="-2"/>
          <a:stretch>
            <a:fillRect/>
          </a:stretch>
        </p:blipFill>
        <p:spPr>
          <a:xfrm>
            <a:off x="4772525" y="252389"/>
            <a:ext cx="7097742" cy="5743616"/>
          </a:xfrm>
          <a:prstGeom prst="rect">
            <a:avLst/>
          </a:prstGeom>
        </p:spPr>
      </p:pic>
      <p:sp>
        <p:nvSpPr>
          <p:cNvPr id="3" name="AutoShape 4">
            <a:extLst>
              <a:ext uri="{FF2B5EF4-FFF2-40B4-BE49-F238E27FC236}">
                <a16:creationId xmlns:a16="http://schemas.microsoft.com/office/drawing/2014/main" id="{D04AF71E-90F9-4B03-1613-7E76AB08D6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303E064-74C5-9883-AB33-A07D8D47A960}"/>
              </a:ext>
            </a:extLst>
          </p:cNvPr>
          <p:cNvSpPr txBox="1"/>
          <p:nvPr/>
        </p:nvSpPr>
        <p:spPr>
          <a:xfrm>
            <a:off x="1083071" y="5996005"/>
            <a:ext cx="2754280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MELANOMA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B8A299F-1893-FEED-9014-224A10F296A4}"/>
              </a:ext>
            </a:extLst>
          </p:cNvPr>
          <p:cNvSpPr txBox="1"/>
          <p:nvPr/>
        </p:nvSpPr>
        <p:spPr>
          <a:xfrm>
            <a:off x="7455614" y="5996005"/>
            <a:ext cx="173156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dirty="0">
                <a:latin typeface="Arial" panose="020B0604020202020204" pitchFamily="34" charset="0"/>
                <a:cs typeface="Arial" panose="020B0604020202020204" pitchFamily="34" charset="0"/>
              </a:rPr>
              <a:t>NEVUS</a:t>
            </a:r>
          </a:p>
        </p:txBody>
      </p:sp>
    </p:spTree>
    <p:extLst>
      <p:ext uri="{BB962C8B-B14F-4D97-AF65-F5344CB8AC3E}">
        <p14:creationId xmlns:p14="http://schemas.microsoft.com/office/powerpoint/2010/main" val="1498493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EC13C4-CEC9-AA96-7A9D-7D9712B7E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1BE3FA7-0D70-4431-814F-D8C40576E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close-up of a pink skin&#10;&#10;AI-generated content may be incorrect.">
            <a:extLst>
              <a:ext uri="{FF2B5EF4-FFF2-40B4-BE49-F238E27FC236}">
                <a16:creationId xmlns:a16="http://schemas.microsoft.com/office/drawing/2014/main" id="{7804A9F0-AAAE-EFE6-150C-F409E145C3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0" r="3497" b="-2"/>
          <a:stretch>
            <a:fillRect/>
          </a:stretch>
        </p:blipFill>
        <p:spPr>
          <a:xfrm>
            <a:off x="264108" y="84223"/>
            <a:ext cx="5668684" cy="5743618"/>
          </a:xfrm>
          <a:prstGeom prst="rect">
            <a:avLst/>
          </a:prstGeom>
        </p:spPr>
      </p:pic>
      <p:pic>
        <p:nvPicPr>
          <p:cNvPr id="5" name="Picture 4" descr="A close-up of a skin&#10;&#10;AI-generated content may be incorrect.">
            <a:extLst>
              <a:ext uri="{FF2B5EF4-FFF2-40B4-BE49-F238E27FC236}">
                <a16:creationId xmlns:a16="http://schemas.microsoft.com/office/drawing/2014/main" id="{BA133C65-AB49-312E-CBD8-8DEF25A0C6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8" r="18858" b="-2"/>
          <a:stretch>
            <a:fillRect/>
          </a:stretch>
        </p:blipFill>
        <p:spPr>
          <a:xfrm>
            <a:off x="6195376" y="84223"/>
            <a:ext cx="5674893" cy="57436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A9BD733-2355-26F2-E41B-0E588C39CB47}"/>
              </a:ext>
            </a:extLst>
          </p:cNvPr>
          <p:cNvSpPr txBox="1"/>
          <p:nvPr/>
        </p:nvSpPr>
        <p:spPr>
          <a:xfrm>
            <a:off x="7351509" y="5912064"/>
            <a:ext cx="42766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 err="1"/>
              <a:t>Keratoza</a:t>
            </a:r>
            <a:r>
              <a:rPr lang="en-US" sz="3600" dirty="0"/>
              <a:t> </a:t>
            </a:r>
            <a:r>
              <a:rPr lang="en-US" sz="3600" dirty="0" err="1"/>
              <a:t>Benignă</a:t>
            </a:r>
            <a:endParaRPr lang="en-U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A343D8-A887-1179-D25C-464CC4D37318}"/>
              </a:ext>
            </a:extLst>
          </p:cNvPr>
          <p:cNvSpPr txBox="1"/>
          <p:nvPr/>
        </p:nvSpPr>
        <p:spPr>
          <a:xfrm>
            <a:off x="874400" y="5903792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Carcinom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600" dirty="0" err="1">
                <a:latin typeface="Arial" panose="020B0604020202020204" pitchFamily="34" charset="0"/>
                <a:cs typeface="Arial" panose="020B0604020202020204" pitchFamily="34" charset="0"/>
              </a:rPr>
              <a:t>Bazocelular</a:t>
            </a: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72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EE7D7-9580-2EEE-87DA-690BFC51D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What Is a Neural Network? | IBM">
            <a:extLst>
              <a:ext uri="{FF2B5EF4-FFF2-40B4-BE49-F238E27FC236}">
                <a16:creationId xmlns:a16="http://schemas.microsoft.com/office/drawing/2014/main" id="{506662C7-9D66-2E1D-0433-2734D0CC95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23863"/>
            <a:ext cx="10668000" cy="601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77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hatsApp Video 2025-11-23 at 11.33.05 AM">
            <a:hlinkClick r:id="" action="ppaction://media"/>
            <a:extLst>
              <a:ext uri="{FF2B5EF4-FFF2-40B4-BE49-F238E27FC236}">
                <a16:creationId xmlns:a16="http://schemas.microsoft.com/office/drawing/2014/main" id="{879C7CC4-F927-94DD-9B20-DD0AEFF9D7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52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634744A-5415-F87A-8AD5-E765ABB425FF}"/>
              </a:ext>
            </a:extLst>
          </p:cNvPr>
          <p:cNvSpPr txBox="1"/>
          <p:nvPr/>
        </p:nvSpPr>
        <p:spPr>
          <a:xfrm>
            <a:off x="5279302" y="2998113"/>
            <a:ext cx="163339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err="1">
                <a:latin typeface="Arial" panose="020B0604020202020204" pitchFamily="34" charset="0"/>
                <a:cs typeface="Arial" panose="020B0604020202020204" pitchFamily="34" charset="0"/>
              </a:rPr>
              <a:t>Viitor</a:t>
            </a:r>
            <a:endParaRPr lang="en-US" sz="5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2337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15</Words>
  <Application>Microsoft Office PowerPoint</Application>
  <PresentationFormat>Widescreen</PresentationFormat>
  <Paragraphs>10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Razvan Anton</dc:creator>
  <cp:lastModifiedBy>Razvan Anton</cp:lastModifiedBy>
  <cp:revision>1</cp:revision>
  <dcterms:created xsi:type="dcterms:W3CDTF">2025-11-23T06:30:20Z</dcterms:created>
  <dcterms:modified xsi:type="dcterms:W3CDTF">2025-11-23T07:42:40Z</dcterms:modified>
</cp:coreProperties>
</file>

<file path=docProps/thumbnail.jpeg>
</file>